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85" r:id="rId3"/>
    <p:sldId id="287" r:id="rId4"/>
    <p:sldId id="29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F02D50"/>
    <a:srgbClr val="195069"/>
    <a:srgbClr val="A90741"/>
    <a:srgbClr val="F50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ABC5-A715-4595-94D3-6D381F1533CE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CAC7-7521-43C0-ACAC-566BF4151D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6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9CAC7-7521-43C0-ACAC-566BF4151D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05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4007A-FC3F-4678-B87F-36D707C4B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D1D26E-C260-4943-B5D4-180D1BE27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73ADCF-6B76-40A3-80AA-01E1ED1C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B64F6-4F55-4320-9B45-D8EECE8B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2DA6D-A3B1-410F-859F-7ED481E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93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6ACD3-CD58-4B4A-ACBE-000969FE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551368-7068-4B1C-811E-CFFFD309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8B3B5-8E96-4361-9609-1EA0E798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EFE71-3D91-4DB2-8167-34DC6C69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98862D-E3A4-495C-A070-EF4B8F62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77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2D1532-3FE2-408D-91BE-DA2D2783A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0E7174-D696-49A0-87BA-38C723C0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8E098-C45E-4E77-A7EA-42380381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910414-4D94-4BAD-B056-B0DE36C6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A22DEE-5AF7-4242-9BB5-8AFD9FEA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83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12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2000-E2FA-4DC3-A5B1-49446916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5D1E76-545A-411F-854B-C0AA9DC1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8B3392-13B9-4CAF-8EFF-AC1C4AB8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FE77C-BEBA-4A12-81A1-005DD7D1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E97F0-1AD3-4A77-8C4C-9CF1ACF3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95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A269A-1DEB-461B-BA74-9A7F62C8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E40710-D30A-4489-AE1B-799E4305B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8A905-734E-44E3-84A9-5F3826EE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036142-5FFD-4A92-B6AE-088DB97D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58562-6BD9-4A27-9731-3926EC0F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68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8B5FB-408B-4A13-8BE4-8079694C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19F134-D7B8-4E5E-8A29-828D4ED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0E469-8ED9-479C-ADFF-7F666216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359457-5BAA-47F1-8B9F-CEA80040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298356-B467-4E52-A490-CB738517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0F6CF1-7E44-4622-9830-BE60C03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3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B932-5DC3-4CB4-A5C2-AB7D9AD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3736A-9E8B-4E33-BA8F-5D8B3F5B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CF10B-BF23-44C2-B268-6DD5B9A3E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02C398-FBBC-49F0-94DF-E633D7F0A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408BA4-3E24-410F-B6EE-4557AF4B7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01C083-D101-471F-A864-B25C4F9B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A82CDB-5522-4938-B825-5C885BE0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AD7EFD-EAA8-466F-920C-B6258BCD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8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F123C-239B-491E-83BD-A082F97C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7F95B6-ED27-49A9-B018-6E532674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B31C1D-7BFC-4E55-AC09-32BE906A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B66ABC-4600-49C1-9665-91CC8CF9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13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46EA81-2240-4A7C-94CB-B297F612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A10E6C-9878-47F1-92A7-64779A72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0C201-4861-4529-B56A-92B2418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76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58565-8897-4A20-B2EA-A9918291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2CAB63-4B59-4903-B2D9-01676A64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27A44B-5807-4197-B3DA-5EADB3567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E2B2A1-F63F-4254-91AC-517A5800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D0B42-8A6A-48E1-92E8-E0AAED1E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ACC88-4E1C-4688-82CC-5E8BA092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4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A3067-4D05-461E-99F3-ACB65DB4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1D9774-CC23-4F68-B65B-539F66DBA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E53C7C-AC44-46C0-9807-30327825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88F406-2937-4C67-BF93-91C43945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D9BCD7-360B-4564-B1BA-B787AA13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351701-A42E-4B5F-893C-616BC341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8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3346DD-C741-4BF1-B1B4-96FA33CB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096B6C-3284-4541-860C-30262B80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A95B95-43AB-42B2-822B-577F3AE89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6A52-A57F-48A7-9DEB-036D2A4C56FC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EAB72-2C6A-4759-BE20-0FBF6FBF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4C0AB7-18DF-402E-ABD2-74F239BF7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96B7-5A41-4089-B833-3AFF39274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97B9402-7089-4B2F-9B1D-C394CFD9C59A}"/>
              </a:ext>
            </a:extLst>
          </p:cNvPr>
          <p:cNvSpPr txBox="1"/>
          <p:nvPr/>
        </p:nvSpPr>
        <p:spPr>
          <a:xfrm>
            <a:off x="928442" y="5329389"/>
            <a:ext cx="450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Ink Free" panose="03080402000500000000" pitchFamily="66" charset="0"/>
              </a:rPr>
              <a:t>Wir sind  für Euch da!</a:t>
            </a: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24CE8FB4-787B-4026-ACC1-2E5B5182E030}"/>
              </a:ext>
            </a:extLst>
          </p:cNvPr>
          <p:cNvPicPr/>
          <p:nvPr/>
        </p:nvPicPr>
        <p:blipFill>
          <a:blip r:embed="rId2"/>
          <a:srcRect l="9577" t="6824" r="7616" b="6333"/>
          <a:stretch/>
        </p:blipFill>
        <p:spPr>
          <a:xfrm>
            <a:off x="6989755" y="458280"/>
            <a:ext cx="4801680" cy="59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4D331BD-4CE6-4746-BA9D-AB3000CECA36}"/>
              </a:ext>
            </a:extLst>
          </p:cNvPr>
          <p:cNvSpPr/>
          <p:nvPr/>
        </p:nvSpPr>
        <p:spPr>
          <a:xfrm>
            <a:off x="647837" y="2997200"/>
            <a:ext cx="5973096" cy="3254101"/>
          </a:xfrm>
          <a:prstGeom prst="rect">
            <a:avLst/>
          </a:prstGeom>
          <a:solidFill>
            <a:srgbClr val="195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1ED876-F394-461A-AF26-2380BDC95357}"/>
              </a:ext>
            </a:extLst>
          </p:cNvPr>
          <p:cNvSpPr txBox="1"/>
          <p:nvPr/>
        </p:nvSpPr>
        <p:spPr>
          <a:xfrm>
            <a:off x="757903" y="3375405"/>
            <a:ext cx="5863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02D50"/>
                </a:solidFill>
              </a:rPr>
              <a:t>GLEICHSTELLUNGSBÜRO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4031EB-24AF-42C3-8E4A-72F348D22C08}"/>
              </a:ext>
            </a:extLst>
          </p:cNvPr>
          <p:cNvSpPr txBox="1"/>
          <p:nvPr/>
        </p:nvSpPr>
        <p:spPr>
          <a:xfrm>
            <a:off x="1755755" y="4806169"/>
            <a:ext cx="375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Wir sind  für Euch da!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4C285B-259F-C467-AF8D-64CCDE42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7" y="606699"/>
            <a:ext cx="3741283" cy="6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79796-0406-4976-3132-68BF9609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C4DFDD5-F00E-CD2C-08E5-E8953E045EA2}"/>
              </a:ext>
            </a:extLst>
          </p:cNvPr>
          <p:cNvSpPr txBox="1">
            <a:spLocks/>
          </p:cNvSpPr>
          <p:nvPr/>
        </p:nvSpPr>
        <p:spPr>
          <a:xfrm>
            <a:off x="879718" y="1692175"/>
            <a:ext cx="5046329" cy="250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Förderung von Chancengleichheit + Gleichbehandlung von Menschen aller Geschlechter, sexueller Orientierungen, Hautfarben + Nationalitäten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Sensibilisierung für die Inhalte des Campus Codex                                             (= Leitbild der Hochschule Harz)</a:t>
            </a:r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achtsames + respektvolles Miteinander</a:t>
            </a:r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diskriminierungsfreies Umfeld; Toleranz</a:t>
            </a:r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Kultur der Zivilcourage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Vertrauliche Beratung, Unterstützung + Informationen                für benachteiligte + diskriminierte Studierende </a:t>
            </a:r>
          </a:p>
          <a:p>
            <a:pPr marL="5524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sz="1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7D8EC1-896A-B143-9E49-1E7F192D4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582" y="2660415"/>
            <a:ext cx="334396" cy="6604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0570C3-DE4D-126A-5D46-C9086B1EC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152" y="4687278"/>
            <a:ext cx="1021137" cy="8931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03BBDC-D88A-1184-D65C-03918C80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79"/>
            <a:ext cx="10515600" cy="1325563"/>
          </a:xfrm>
        </p:spPr>
        <p:txBody>
          <a:bodyPr>
            <a:normAutofit/>
          </a:bodyPr>
          <a:lstStyle/>
          <a:p>
            <a:r>
              <a:rPr lang="de-DE" sz="3900" b="1" dirty="0"/>
              <a:t>Aufgaben des Gleichstellungsteams </a:t>
            </a:r>
            <a:endParaRPr lang="de-DE" sz="39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CE1743-10BB-37F9-CBC1-B93D87364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81" y="4627866"/>
            <a:ext cx="5059680" cy="1624693"/>
          </a:xfrm>
        </p:spPr>
        <p:txBody>
          <a:bodyPr>
            <a:no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Förderung der Vereinbarkeit von Studium + Familie</a:t>
            </a:r>
          </a:p>
          <a:p>
            <a:pPr marL="552450" lvl="1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Vernetzungs- und Informationsangebote</a:t>
            </a:r>
          </a:p>
          <a:p>
            <a:pPr marL="552450" lvl="1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Flexibilisierung von Studienbedingungen</a:t>
            </a:r>
          </a:p>
          <a:p>
            <a:pPr marL="552450" lvl="1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Eltern-Kind-Zimmer (Halberstadt: Raum S 114)</a:t>
            </a:r>
          </a:p>
          <a:p>
            <a:pPr marL="552450" lvl="1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Möglichkeit der Beurlaubung (während der Schwangerschaft                  und/oder bei anschließender Pflege des Kindes)</a:t>
            </a:r>
          </a:p>
          <a:p>
            <a:pPr marL="5524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sz="1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E4ACD7-8610-741A-97AC-9D642336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3050"/>
            <a:ext cx="5181600" cy="4633913"/>
          </a:xfrm>
        </p:spPr>
        <p:txBody>
          <a:bodyPr>
            <a:normAutofit/>
          </a:bodyPr>
          <a:lstStyle/>
          <a:p>
            <a:pPr lvl="1">
              <a:buFont typeface="Symbol" panose="05050102010706020507" pitchFamily="18" charset="2"/>
              <a:buChar char="-"/>
            </a:pPr>
            <a:endParaRPr lang="de-DE" sz="16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sz="16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Calibri" panose="020F0502020204030204" pitchFamily="34" charset="0"/>
              <a:buChar char="֎"/>
            </a:pPr>
            <a:endParaRPr lang="de-DE" sz="16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/>
          </a:p>
          <a:p>
            <a:pPr lvl="1">
              <a:buFont typeface="Symbol" panose="05050102010706020507" pitchFamily="18" charset="2"/>
              <a:buChar char="-"/>
            </a:pPr>
            <a:endParaRPr lang="de-DE" sz="16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Calibri" panose="020F0502020204030204" pitchFamily="34" charset="0"/>
              <a:buChar char="֎"/>
            </a:pPr>
            <a:endParaRPr lang="de-DE" sz="16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74415EE-71AB-0B43-DD0F-68B3A8256531}"/>
              </a:ext>
            </a:extLst>
          </p:cNvPr>
          <p:cNvSpPr txBox="1">
            <a:spLocks/>
          </p:cNvSpPr>
          <p:nvPr/>
        </p:nvSpPr>
        <p:spPr>
          <a:xfrm>
            <a:off x="6442591" y="1702144"/>
            <a:ext cx="5059680" cy="1624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14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Sensibilisierung, Enttabuisierung + Unterstützungsangebote im Umgang mit sexueller Diskriminierung, Belästigung + Gewalt</a:t>
            </a:r>
          </a:p>
          <a:p>
            <a:pPr marL="5524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de-DE" sz="1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B07BFC-EE12-732E-79F7-ABDDEAD3A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026" y="2944365"/>
            <a:ext cx="319832" cy="6604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87E674-1316-55A1-46BD-C8CA67122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0397" y="2187269"/>
            <a:ext cx="391019" cy="6544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DC68702-8449-8FAD-78F2-0C60B36E7C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300" y="2305470"/>
            <a:ext cx="3436206" cy="364059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B61AE81-F5B0-82B1-5973-9D86012A873A}"/>
              </a:ext>
            </a:extLst>
          </p:cNvPr>
          <p:cNvSpPr/>
          <p:nvPr/>
        </p:nvSpPr>
        <p:spPr>
          <a:xfrm>
            <a:off x="879718" y="1543050"/>
            <a:ext cx="5181597" cy="2740104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381FE96-8DE2-3F9B-DF14-1B057FF71FC3}"/>
              </a:ext>
            </a:extLst>
          </p:cNvPr>
          <p:cNvSpPr/>
          <p:nvPr/>
        </p:nvSpPr>
        <p:spPr>
          <a:xfrm>
            <a:off x="879716" y="4494486"/>
            <a:ext cx="5181600" cy="173300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FF3D2E-B458-623B-4096-920101F0AD3D}"/>
              </a:ext>
            </a:extLst>
          </p:cNvPr>
          <p:cNvSpPr/>
          <p:nvPr/>
        </p:nvSpPr>
        <p:spPr>
          <a:xfrm>
            <a:off x="6442592" y="1543050"/>
            <a:ext cx="5190233" cy="4684436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67FEFFF-33D4-4CA4-8F13-FF9F7DB502C3}"/>
              </a:ext>
            </a:extLst>
          </p:cNvPr>
          <p:cNvCxnSpPr>
            <a:cxnSpLocks/>
          </p:cNvCxnSpPr>
          <p:nvPr/>
        </p:nvCxnSpPr>
        <p:spPr>
          <a:xfrm flipH="1">
            <a:off x="7426300" y="5946061"/>
            <a:ext cx="340505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DE7493D-9117-4CA2-B19B-E610EA056938}"/>
              </a:ext>
            </a:extLst>
          </p:cNvPr>
          <p:cNvCxnSpPr>
            <a:cxnSpLocks/>
          </p:cNvCxnSpPr>
          <p:nvPr/>
        </p:nvCxnSpPr>
        <p:spPr>
          <a:xfrm>
            <a:off x="7426300" y="2305470"/>
            <a:ext cx="0" cy="365257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0FCF3C1-7EF2-4BC7-AFC2-87489DA8B520}"/>
              </a:ext>
            </a:extLst>
          </p:cNvPr>
          <p:cNvCxnSpPr>
            <a:cxnSpLocks/>
          </p:cNvCxnSpPr>
          <p:nvPr/>
        </p:nvCxnSpPr>
        <p:spPr>
          <a:xfrm>
            <a:off x="10831354" y="2426875"/>
            <a:ext cx="0" cy="35311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9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CA0C-725E-46D2-9C18-8077F3F6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010CF62C-7101-BA6A-E004-0444B405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21" y="4253985"/>
            <a:ext cx="1159292" cy="14203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11FC200-A1DB-A397-8385-31C99C3E7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87" y="2043974"/>
            <a:ext cx="1427483" cy="14274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6BD55E-86A2-C4AC-8D8F-00F307E38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394" y="2037357"/>
            <a:ext cx="1459230" cy="13927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8C6547F-AFC1-9859-E7C5-8FFA37F3E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601" y="2047137"/>
            <a:ext cx="1459230" cy="137316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F5FA252-07A3-88C8-3294-4E6F3F75A2D1}"/>
              </a:ext>
            </a:extLst>
          </p:cNvPr>
          <p:cNvSpPr txBox="1"/>
          <p:nvPr/>
        </p:nvSpPr>
        <p:spPr>
          <a:xfrm>
            <a:off x="1306539" y="3389284"/>
            <a:ext cx="18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SARAH PIPER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Zentrale Gleichstellungs- 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beauftragte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321741-26F1-9CF2-F63C-A30E773199C4}"/>
              </a:ext>
            </a:extLst>
          </p:cNvPr>
          <p:cNvSpPr txBox="1"/>
          <p:nvPr/>
        </p:nvSpPr>
        <p:spPr>
          <a:xfrm>
            <a:off x="4025840" y="3389284"/>
            <a:ext cx="167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KATHLEEN VOGEL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Stellv. zentrale Gleich- stellungsbeauftragte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08B94B-F3DA-7B75-123E-D075A2FF842E}"/>
              </a:ext>
            </a:extLst>
          </p:cNvPr>
          <p:cNvSpPr/>
          <p:nvPr/>
        </p:nvSpPr>
        <p:spPr>
          <a:xfrm>
            <a:off x="838200" y="1382486"/>
            <a:ext cx="5429250" cy="510509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E32FEC-BD09-3BE4-2CC9-7D9B0F712FB3}"/>
              </a:ext>
            </a:extLst>
          </p:cNvPr>
          <p:cNvSpPr txBox="1"/>
          <p:nvPr/>
        </p:nvSpPr>
        <p:spPr>
          <a:xfrm>
            <a:off x="644571" y="5674832"/>
            <a:ext cx="312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CORINNA FRANKE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Gleichstellungsbeauftragte des FB Verwaltungswissenschaften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E40707-A7A9-30FC-C7B0-42582156412C}"/>
              </a:ext>
            </a:extLst>
          </p:cNvPr>
          <p:cNvSpPr txBox="1"/>
          <p:nvPr/>
        </p:nvSpPr>
        <p:spPr>
          <a:xfrm>
            <a:off x="3552825" y="5674832"/>
            <a:ext cx="258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ORR SIMONE HÜTTER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Stellv. Gleichstellungsbeauftragte des FB Verwaltungswissenschaften</a:t>
            </a: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EE9E5A82-841A-F09F-EE3A-E2445A7ED70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499835" y="4320480"/>
            <a:ext cx="1459231" cy="139272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9C4D2DC1-0AE1-848F-7A06-2D17A5CBE05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144787" y="4303020"/>
            <a:ext cx="1459230" cy="139272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67CB7AC-0739-05CB-FE7F-3A3F1FB5371C}"/>
              </a:ext>
            </a:extLst>
          </p:cNvPr>
          <p:cNvSpPr/>
          <p:nvPr/>
        </p:nvSpPr>
        <p:spPr>
          <a:xfrm>
            <a:off x="6543001" y="1382486"/>
            <a:ext cx="5429250" cy="510509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AEE0CC-AA8E-ABF3-D59E-DB9CAD00D262}"/>
              </a:ext>
            </a:extLst>
          </p:cNvPr>
          <p:cNvSpPr txBox="1"/>
          <p:nvPr/>
        </p:nvSpPr>
        <p:spPr>
          <a:xfrm>
            <a:off x="6809088" y="3356224"/>
            <a:ext cx="2120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STEFANIE KREBS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Referentin für Gleichstellung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F7C48C-2F43-FE7D-D359-087020B40308}"/>
              </a:ext>
            </a:extLst>
          </p:cNvPr>
          <p:cNvSpPr txBox="1"/>
          <p:nvPr/>
        </p:nvSpPr>
        <p:spPr>
          <a:xfrm>
            <a:off x="9238782" y="3454843"/>
            <a:ext cx="24600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SABINE BOHLMANN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Prorektorat Forschung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 POWER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5F763F-9A5A-E904-EE8E-CEAA6405931F}"/>
              </a:ext>
            </a:extLst>
          </p:cNvPr>
          <p:cNvSpPr txBox="1"/>
          <p:nvPr/>
        </p:nvSpPr>
        <p:spPr>
          <a:xfrm>
            <a:off x="7874622" y="5634460"/>
            <a:ext cx="25131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ALEXANDRA CONRAD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Prorektorat Forschung</a:t>
            </a:r>
          </a:p>
          <a:p>
            <a:pPr algn="ctr"/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 POWER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BE662-58F6-AD6E-DC12-23DDCD78DEFC}"/>
              </a:ext>
            </a:extLst>
          </p:cNvPr>
          <p:cNvSpPr txBox="1"/>
          <p:nvPr/>
        </p:nvSpPr>
        <p:spPr>
          <a:xfrm>
            <a:off x="838200" y="1559541"/>
            <a:ext cx="542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Gewählte Gleichstellungsbeauftragte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30421C-CB50-C6D9-9B7E-15D9AFCC604A}"/>
              </a:ext>
            </a:extLst>
          </p:cNvPr>
          <p:cNvSpPr txBox="1"/>
          <p:nvPr/>
        </p:nvSpPr>
        <p:spPr>
          <a:xfrm>
            <a:off x="6543001" y="1527746"/>
            <a:ext cx="542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Gleichstellungsbüro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A525BAF-E551-3223-9166-9F0B6EBC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79"/>
            <a:ext cx="10515600" cy="1325563"/>
          </a:xfrm>
        </p:spPr>
        <p:txBody>
          <a:bodyPr>
            <a:normAutofit/>
          </a:bodyPr>
          <a:lstStyle/>
          <a:p>
            <a:r>
              <a:rPr lang="de-DE" sz="3900" b="1" dirty="0"/>
              <a:t>Ansprechpartnerinnen</a:t>
            </a:r>
            <a:endParaRPr lang="de-DE" sz="39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40AFB7-8802-809B-E446-E17FD1A01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4326" y="2031482"/>
            <a:ext cx="1370231" cy="13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C5710-01DA-9E81-A4C6-C479B01E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76BF19-15AD-1DC0-5E63-CAF1199C2B83}"/>
              </a:ext>
            </a:extLst>
          </p:cNvPr>
          <p:cNvSpPr/>
          <p:nvPr/>
        </p:nvSpPr>
        <p:spPr>
          <a:xfrm>
            <a:off x="451269" y="887223"/>
            <a:ext cx="5429250" cy="537750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83C7A4-3966-686B-CE20-756EBD6A4D54}"/>
              </a:ext>
            </a:extLst>
          </p:cNvPr>
          <p:cNvSpPr/>
          <p:nvPr/>
        </p:nvSpPr>
        <p:spPr>
          <a:xfrm>
            <a:off x="6198640" y="887224"/>
            <a:ext cx="5429250" cy="53775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B4C5D85-420E-4851-A1A4-AAAAC5757F78}"/>
              </a:ext>
            </a:extLst>
          </p:cNvPr>
          <p:cNvSpPr txBox="1"/>
          <p:nvPr/>
        </p:nvSpPr>
        <p:spPr>
          <a:xfrm>
            <a:off x="1046099" y="1245297"/>
            <a:ext cx="4902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de-DE" sz="2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Weitere Informationen über …</a:t>
            </a:r>
          </a:p>
          <a:p>
            <a:endParaRPr lang="de-DE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Anstehende Termine, Events, Workshops und Newsbeiträge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Umgang mit sexualisierter Diskriminierung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Hinweise und Tipps zur Umsetzung einer gendergerechten 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Studium mit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Gesetzliche Grundlagen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Kontaktdaten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Findest Du unter … </a:t>
            </a:r>
          </a:p>
          <a:p>
            <a:pPr algn="ctr"/>
            <a:endParaRPr lang="de-DE" sz="1000" b="1" dirty="0">
              <a:latin typeface="Ink Free" panose="03080402000500000000" pitchFamily="66" charset="0"/>
            </a:endParaRPr>
          </a:p>
          <a:p>
            <a:r>
              <a:rPr lang="de-DE" sz="1000" b="1" dirty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                                  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www.hs-harz.de/gs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42B625D-62F2-14F1-4BBA-6E456E39043B}"/>
              </a:ext>
            </a:extLst>
          </p:cNvPr>
          <p:cNvSpPr txBox="1"/>
          <p:nvPr/>
        </p:nvSpPr>
        <p:spPr>
          <a:xfrm>
            <a:off x="6198640" y="1537903"/>
            <a:ext cx="54292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400" b="1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Wir sind  für Euch da!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69788B8-B31E-4945-756F-7DD2FAFA8641}"/>
              </a:ext>
            </a:extLst>
          </p:cNvPr>
          <p:cNvSpPr txBox="1"/>
          <p:nvPr/>
        </p:nvSpPr>
        <p:spPr>
          <a:xfrm>
            <a:off x="6475349" y="2655386"/>
            <a:ext cx="477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Egal, wie groß oder klein Dein Anliegen scheint, wir nehmen Dich erst und unterstützen Dich!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075FF-31F6-10D3-3A6A-9CC070B4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659" y="3204025"/>
            <a:ext cx="2909263" cy="30607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60CB10-D899-7205-553E-B6B06A0C931D}"/>
              </a:ext>
            </a:extLst>
          </p:cNvPr>
          <p:cNvSpPr txBox="1"/>
          <p:nvPr/>
        </p:nvSpPr>
        <p:spPr>
          <a:xfrm>
            <a:off x="6475349" y="4351296"/>
            <a:ext cx="3103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Ruft uns an, schreibt eine E-Mail oder kommt einfach vorbei.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91FCF3-C2CC-AC13-3DD8-856D7161FA86}"/>
              </a:ext>
            </a:extLst>
          </p:cNvPr>
          <p:cNvSpPr txBox="1"/>
          <p:nvPr/>
        </p:nvSpPr>
        <p:spPr>
          <a:xfrm>
            <a:off x="6475349" y="5040327"/>
            <a:ext cx="3311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E-Mail: gleichstellungsteam@hs-harz.de</a:t>
            </a:r>
          </a:p>
        </p:txBody>
      </p:sp>
    </p:spTree>
    <p:extLst>
      <p:ext uri="{BB962C8B-B14F-4D97-AF65-F5344CB8AC3E}">
        <p14:creationId xmlns:p14="http://schemas.microsoft.com/office/powerpoint/2010/main" val="264370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Breitbild</PresentationFormat>
  <Paragraphs>60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Dreaming Outloud Pro</vt:lpstr>
      <vt:lpstr>Ink Free</vt:lpstr>
      <vt:lpstr>Symbol</vt:lpstr>
      <vt:lpstr>Office</vt:lpstr>
      <vt:lpstr>PowerPoint-Präsentation</vt:lpstr>
      <vt:lpstr>Aufgaben des Gleichstellungsteams </vt:lpstr>
      <vt:lpstr>Ansprechpartnerinnen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Cornelia Volkert</dc:creator>
  <cp:lastModifiedBy>Stefanie Krebs</cp:lastModifiedBy>
  <cp:revision>167</cp:revision>
  <dcterms:created xsi:type="dcterms:W3CDTF">2025-02-05T08:58:56Z</dcterms:created>
  <dcterms:modified xsi:type="dcterms:W3CDTF">2026-03-06T13:38:18Z</dcterms:modified>
</cp:coreProperties>
</file>